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9" r:id="rId77"/>
    <p:sldId id="340" r:id="rId78"/>
    <p:sldId id="341" r:id="rId79"/>
    <p:sldId id="342" r:id="rId80"/>
    <p:sldId id="343" r:id="rId81"/>
    <p:sldId id="344" r:id="rId82"/>
    <p:sldId id="345" r:id="rId83"/>
    <p:sldId id="346" r:id="rId84"/>
    <p:sldId id="347" r:id="rId85"/>
    <p:sldId id="348" r:id="rId86"/>
    <p:sldId id="349" r:id="rId87"/>
    <p:sldId id="350" r:id="rId88"/>
    <p:sldId id="351" r:id="rId89"/>
    <p:sldId id="353" r:id="rId90"/>
    <p:sldId id="356" r:id="rId91"/>
    <p:sldId id="357" r:id="rId92"/>
    <p:sldId id="358" r:id="rId93"/>
    <p:sldId id="359" r:id="rId94"/>
    <p:sldId id="360" r:id="rId95"/>
    <p:sldId id="361" r:id="rId96"/>
    <p:sldId id="362" r:id="rId97"/>
    <p:sldId id="363" r:id="rId98"/>
    <p:sldId id="364" r:id="rId99"/>
    <p:sldId id="365" r:id="rId100"/>
    <p:sldId id="366" r:id="rId101"/>
    <p:sldId id="367" r:id="rId102"/>
    <p:sldId id="368" r:id="rId103"/>
    <p:sldId id="369" r:id="rId104"/>
    <p:sldId id="370" r:id="rId105"/>
    <p:sldId id="371" r:id="rId106"/>
    <p:sldId id="372" r:id="rId107"/>
    <p:sldId id="373" r:id="rId108"/>
    <p:sldId id="374" r:id="rId109"/>
    <p:sldId id="375" r:id="rId110"/>
    <p:sldId id="376" r:id="rId111"/>
    <p:sldId id="377" r:id="rId112"/>
    <p:sldId id="378" r:id="rId113"/>
    <p:sldId id="379" r:id="rId114"/>
    <p:sldId id="380" r:id="rId115"/>
    <p:sldId id="381" r:id="rId116"/>
    <p:sldId id="382" r:id="rId117"/>
    <p:sldId id="383" r:id="rId118"/>
    <p:sldId id="384" r:id="rId119"/>
    <p:sldId id="385" r:id="rId120"/>
    <p:sldId id="390" r:id="rId121"/>
    <p:sldId id="391" r:id="rId122"/>
    <p:sldId id="388" r:id="rId123"/>
    <p:sldId id="389" r:id="rId124"/>
    <p:sldId id="392" r:id="rId125"/>
    <p:sldId id="393" r:id="rId126"/>
    <p:sldId id="394" r:id="rId127"/>
    <p:sldId id="395" r:id="rId128"/>
    <p:sldId id="396" r:id="rId129"/>
    <p:sldId id="397" r:id="rId130"/>
    <p:sldId id="398" r:id="rId131"/>
    <p:sldId id="399" r:id="rId132"/>
    <p:sldId id="400" r:id="rId133"/>
    <p:sldId id="401" r:id="rId134"/>
    <p:sldId id="402" r:id="rId135"/>
    <p:sldId id="403" r:id="rId136"/>
    <p:sldId id="404" r:id="rId137"/>
    <p:sldId id="405" r:id="rId13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25" autoAdjust="0"/>
    <p:restoredTop sz="94565" autoAdjust="0"/>
  </p:normalViewPr>
  <p:slideViewPr>
    <p:cSldViewPr>
      <p:cViewPr varScale="1">
        <p:scale>
          <a:sx n="80" d="100"/>
          <a:sy n="80" d="100"/>
        </p:scale>
        <p:origin x="90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137" Type="http://schemas.openxmlformats.org/officeDocument/2006/relationships/slide" Target="slides/slide13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但</a:t>
            </a:r>
            <a:r>
              <a:rPr lang="en-US" altLang="zh-CN" sz="18500" dirty="0">
                <a:ln>
                  <a:prstDash val="solid"/>
                </a:ln>
                <a:latin typeface="+mn-ea"/>
                <a:ea typeface="+mn-ea"/>
              </a:rPr>
              <a:t>(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是</a:t>
            </a:r>
            <a:r>
              <a:rPr lang="en-US" altLang="zh-CN" sz="18500" dirty="0">
                <a:ln>
                  <a:prstDash val="solid"/>
                </a:ln>
                <a:latin typeface="+mn-ea"/>
                <a:ea typeface="+mn-ea"/>
              </a:rPr>
              <a:t>)</a:t>
            </a:r>
            <a:endParaRPr lang="ko-KR" altLang="en-US" sz="185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yōuhuì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pàng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瘦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shòu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899592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深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shēn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浅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qiǎn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亮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liàng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827584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当然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hēi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市场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shìchǎng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</a:rPr>
              <a:t>斤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jīn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水果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shuǐguǒ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读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dú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谈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985721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dāngrán</a:t>
            </a:r>
            <a:endParaRPr lang="en-US" altLang="ko-KR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tán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1972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午饭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4369992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wǔfàn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11725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呢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5024919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>
                <a:ln>
                  <a:prstDash val="solid"/>
                </a:ln>
                <a:latin typeface="sasung" pitchFamily="2" charset="0"/>
              </a:rPr>
              <a:t>ne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6886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讲课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8178491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</a:rPr>
              <a:t>jiǎngkè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94586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停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255005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tíng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07205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28262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样子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dī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419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快</a:t>
            </a:r>
            <a:r>
              <a:rPr lang="en-US" altLang="zh-CN" sz="18500" dirty="0">
                <a:ln>
                  <a:prstDash val="solid"/>
                </a:ln>
                <a:latin typeface="+mn-ea"/>
                <a:ea typeface="+mn-ea"/>
              </a:rPr>
              <a:t>(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要</a:t>
            </a:r>
            <a:r>
              <a:rPr lang="en-US" altLang="zh-CN" sz="18500" dirty="0">
                <a:ln>
                  <a:prstDash val="solid"/>
                </a:ln>
                <a:latin typeface="+mn-ea"/>
                <a:ea typeface="+mn-ea"/>
              </a:rPr>
              <a:t>)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3928645246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</a:rPr>
              <a:t>kuài</a:t>
            </a:r>
            <a:r>
              <a:rPr lang="en-US" altLang="ko-KR" sz="13500" dirty="0">
                <a:ln>
                  <a:prstDash val="solid"/>
                </a:ln>
                <a:latin typeface="sasung" pitchFamily="2" charset="0"/>
              </a:rPr>
              <a:t>(</a:t>
            </a:r>
            <a:r>
              <a:rPr lang="en-US" altLang="ko-KR" sz="13500" dirty="0" err="1">
                <a:ln>
                  <a:prstDash val="solid"/>
                </a:ln>
                <a:latin typeface="sasung" pitchFamily="2" charset="0"/>
              </a:rPr>
              <a:t>yào</a:t>
            </a:r>
            <a:r>
              <a:rPr lang="en-US" altLang="ko-KR" sz="13500" dirty="0">
                <a:ln>
                  <a:prstDash val="solid"/>
                </a:ln>
                <a:latin typeface="sasung" pitchFamily="2" charset="0"/>
              </a:rPr>
              <a:t>)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88466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就要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12362681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87624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jiù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</a:rPr>
              <a:t> </a:t>
            </a:r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yào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515134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高考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189922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87624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gāokǎo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28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300" dirty="0" err="1">
                <a:ln>
                  <a:prstDash val="solid"/>
                </a:ln>
                <a:latin typeface="sasung" pitchFamily="2" charset="0"/>
                <a:ea typeface="+mn-ea"/>
              </a:rPr>
              <a:t>yàngzi</a:t>
            </a:r>
            <a:endParaRPr lang="en-US" altLang="ko-KR" sz="183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shāo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辆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liàng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</a:rPr>
              <a:t>dàn</a:t>
            </a:r>
            <a:r>
              <a:rPr lang="en-US" altLang="ko-KR" sz="15500" dirty="0">
                <a:latin typeface="sasung" pitchFamily="2" charset="0"/>
              </a:rPr>
              <a:t>(</a:t>
            </a:r>
            <a:r>
              <a:rPr lang="en-US" altLang="ko-KR" sz="15500" dirty="0" err="1">
                <a:latin typeface="sasung" pitchFamily="2" charset="0"/>
              </a:rPr>
              <a:t>shì</a:t>
            </a:r>
            <a:r>
              <a:rPr lang="en-US" altLang="ko-KR" sz="15500" dirty="0">
                <a:latin typeface="sasung" pitchFamily="2" charset="0"/>
              </a:rPr>
              <a:t>)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jià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照相机 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zhàoxiàngjī</a:t>
            </a:r>
            <a:endParaRPr lang="en-US" altLang="ko-KR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不过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búguò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大衣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dàyī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收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shōu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它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想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tā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完全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wánquán</a:t>
            </a:r>
            <a:endParaRPr lang="en-US" altLang="ko-KR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大小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dàxiǎo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正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zhèng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合适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héshì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满意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xiǎng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mǎnyì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购物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gòuwù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商店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shāngdiàn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比较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bǐjiào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价格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jiàgé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百货商店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什么样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bǎihuò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shāngdiàn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活动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huódòng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折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zhé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层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céng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化妆品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800" dirty="0" err="1">
                <a:ln>
                  <a:prstDash val="solid"/>
                </a:ln>
                <a:latin typeface="sasung" pitchFamily="2" charset="0"/>
                <a:ea typeface="+mn-ea"/>
              </a:rPr>
              <a:t>huàzhuāngpǐn</a:t>
            </a:r>
            <a:endParaRPr lang="en-US" altLang="ko-KR" sz="88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减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800" dirty="0" err="1">
                <a:latin typeface="sasung" pitchFamily="2" charset="0"/>
              </a:rPr>
              <a:t>shénmeyàng</a:t>
            </a:r>
            <a:endParaRPr lang="ko-KR" altLang="en-US" sz="98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jiǎn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0" dirty="0">
                <a:ln>
                  <a:prstDash val="solid"/>
                </a:ln>
                <a:latin typeface="+mn-ea"/>
                <a:ea typeface="+mn-ea"/>
              </a:rPr>
              <a:t>购物卡 </a:t>
            </a:r>
            <a:endParaRPr lang="en-US" altLang="ko-KR" sz="18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</a:rPr>
              <a:t>gòuwùkǎ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练习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liànxí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难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nán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消息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xiāoxi</a:t>
            </a:r>
            <a:endParaRPr lang="ko-KR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难过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觉得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nánguò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躺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tǎng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床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chuáng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借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jiè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娃娃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wáwa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平时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6741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juéde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píngshí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认真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4717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rènzhēn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长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cháng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短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duǎn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高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gāo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矮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优惠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ǎi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è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饱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bǎo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坏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huài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旧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jiù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胖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각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188</Words>
  <Application>Microsoft Office PowerPoint</Application>
  <PresentationFormat>화면 슬라이드 쇼(4:3)</PresentationFormat>
  <Paragraphs>136</Paragraphs>
  <Slides>136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136</vt:i4>
      </vt:variant>
    </vt:vector>
  </HeadingPairs>
  <TitlesOfParts>
    <vt:vector size="142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136</cp:revision>
  <dcterms:created xsi:type="dcterms:W3CDTF">2017-07-04T02:57:39Z</dcterms:created>
  <dcterms:modified xsi:type="dcterms:W3CDTF">2022-01-25T04:53:32Z</dcterms:modified>
</cp:coreProperties>
</file>